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8" r:id="rId2"/>
    <p:sldId id="260" r:id="rId3"/>
    <p:sldId id="259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1056576" y="192677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595257" y="206828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738788" y="159989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9125429" y="15566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4095870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2061663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362710" y="441736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276115" y="255965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54299-A3E2-7C46-941B-337FF1830A17}"/>
              </a:ext>
            </a:extLst>
          </p:cNvPr>
          <p:cNvSpPr txBox="1"/>
          <p:nvPr/>
        </p:nvSpPr>
        <p:spPr>
          <a:xfrm>
            <a:off x="419100" y="352425"/>
            <a:ext cx="5676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This week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Setup triggering between camera and light source, thaw cells</a:t>
            </a:r>
          </a:p>
          <a:p>
            <a:pPr marL="342900" indent="-342900">
              <a:buAutoNum type="arabicPeriod"/>
            </a:pPr>
            <a:r>
              <a:rPr lang="en-US" dirty="0"/>
              <a:t>Develop image processing methods for readout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u="sng" dirty="0"/>
              <a:t>Coming weeks</a:t>
            </a:r>
          </a:p>
          <a:p>
            <a:endParaRPr lang="en-US" b="1" dirty="0"/>
          </a:p>
          <a:p>
            <a:r>
              <a:rPr lang="en-US" b="1" dirty="0"/>
              <a:t>Experiment 1</a:t>
            </a:r>
            <a:r>
              <a:rPr lang="en-US" dirty="0"/>
              <a:t>: Steady state [Ca2+]/GEVI oscillations (like Theresa’s experiments)</a:t>
            </a:r>
          </a:p>
          <a:p>
            <a:endParaRPr lang="en-US" dirty="0"/>
          </a:p>
          <a:p>
            <a:r>
              <a:rPr lang="en-US" b="1" dirty="0"/>
              <a:t>Experiment 2</a:t>
            </a:r>
            <a:r>
              <a:rPr lang="en-US" dirty="0"/>
              <a:t>: (if time allows) [Ca2+]/GEVI response to transient glucose stimulation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D61DC-89EA-064B-B39F-73B5C0A27268}"/>
              </a:ext>
            </a:extLst>
          </p:cNvPr>
          <p:cNvSpPr txBox="1"/>
          <p:nvPr/>
        </p:nvSpPr>
        <p:spPr>
          <a:xfrm>
            <a:off x="6978652" y="352425"/>
            <a:ext cx="3648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Widefield imaging setup</a:t>
            </a:r>
          </a:p>
          <a:p>
            <a:endParaRPr lang="en-US" b="1" dirty="0"/>
          </a:p>
          <a:p>
            <a:r>
              <a:rPr lang="en-US" dirty="0"/>
              <a:t>mCitrine(Ex. 516nm, Em. 529nm) or </a:t>
            </a:r>
          </a:p>
          <a:p>
            <a:r>
              <a:rPr lang="en-US" dirty="0"/>
              <a:t>FuraRed (Ex. 435nm, Em. 639nm)</a:t>
            </a:r>
          </a:p>
          <a:p>
            <a:endParaRPr lang="en-US" dirty="0"/>
          </a:p>
          <a:p>
            <a:r>
              <a:rPr lang="en-US" dirty="0"/>
              <a:t>@XXX Hz, Exposure Time: YYY ms</a:t>
            </a:r>
          </a:p>
        </p:txBody>
      </p:sp>
    </p:spTree>
    <p:extLst>
      <p:ext uri="{BB962C8B-B14F-4D97-AF65-F5344CB8AC3E}">
        <p14:creationId xmlns:p14="http://schemas.microsoft.com/office/powerpoint/2010/main" val="16482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3950F-8940-C549-81F6-B6E5EA44EE13}"/>
                  </a:ext>
                </a:extLst>
              </p:cNvPr>
              <p:cNvSpPr txBox="1"/>
              <p:nvPr/>
            </p:nvSpPr>
            <p:spPr>
              <a:xfrm>
                <a:off x="809625" y="476250"/>
                <a:ext cx="5286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Photobleaching Correction &amp; Addressing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3950F-8940-C549-81F6-B6E5EA44E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476250"/>
                <a:ext cx="5286375" cy="369332"/>
              </a:xfrm>
              <a:prstGeom prst="rect">
                <a:avLst/>
              </a:prstGeom>
              <a:blipFill>
                <a:blip r:embed="rId2"/>
                <a:stretch>
                  <a:fillRect l="-957" t="-113333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A9E9A6-1F96-9344-BA9E-44E482D38134}"/>
                  </a:ext>
                </a:extLst>
              </p:cNvPr>
              <p:cNvSpPr txBox="1"/>
              <p:nvPr/>
            </p:nvSpPr>
            <p:spPr>
              <a:xfrm>
                <a:off x="6404222" y="4030235"/>
                <a:ext cx="2473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A9E9A6-1F96-9344-BA9E-44E482D38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222" y="4030235"/>
                <a:ext cx="2473498" cy="276999"/>
              </a:xfrm>
              <a:prstGeom prst="rect">
                <a:avLst/>
              </a:prstGeom>
              <a:blipFill>
                <a:blip r:embed="rId3"/>
                <a:stretch>
                  <a:fillRect l="-1538" t="-8696" r="-307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295" y="4330700"/>
            <a:ext cx="2033666" cy="18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944AE9-4372-CB43-940B-7F4CFFA6AD57}"/>
                  </a:ext>
                </a:extLst>
              </p:cNvPr>
              <p:cNvSpPr txBox="1"/>
              <p:nvPr/>
            </p:nvSpPr>
            <p:spPr>
              <a:xfrm>
                <a:off x="6224234" y="660916"/>
                <a:ext cx="3916521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Relative change in fluorescence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num>
                      <m:den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Sensitive to background subtraction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No information about SNR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No information about photostability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Usually requires a user defined ROI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944AE9-4372-CB43-940B-7F4CFFA6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34" y="660916"/>
                <a:ext cx="3916521" cy="3139321"/>
              </a:xfrm>
              <a:prstGeom prst="rect">
                <a:avLst/>
              </a:prstGeom>
              <a:blipFill>
                <a:blip r:embed="rId5"/>
                <a:stretch>
                  <a:fillRect l="-1294" t="-13253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3120</TotalTime>
  <Words>365</Words>
  <Application>Microsoft Macintosh PowerPoint</Application>
  <PresentationFormat>Widescreen</PresentationFormat>
  <Paragraphs>76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131</cp:revision>
  <dcterms:created xsi:type="dcterms:W3CDTF">2021-01-17T00:10:17Z</dcterms:created>
  <dcterms:modified xsi:type="dcterms:W3CDTF">2021-02-08T01:06:07Z</dcterms:modified>
</cp:coreProperties>
</file>